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80" r:id="rId6"/>
    <p:sldId id="262" r:id="rId7"/>
    <p:sldId id="281" r:id="rId8"/>
    <p:sldId id="282" r:id="rId9"/>
    <p:sldId id="283" r:id="rId10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B08ED8-084B-4EBD-ACED-BC6C340CF514}" v="26" dt="2020-05-20T13:42:23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120" d="100"/>
          <a:sy n="120" d="100"/>
        </p:scale>
        <p:origin x="13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B6B08ED8-084B-4EBD-ACED-BC6C340CF514}"/>
    <pc:docChg chg="undo custSel addSld modSld">
      <pc:chgData name="Mr Porter" userId="caeb4aa7-6afb-46a3-a995-19b0c182e2ba" providerId="ADAL" clId="{B6B08ED8-084B-4EBD-ACED-BC6C340CF514}" dt="2020-05-27T10:28:13.468" v="1757" actId="29295"/>
      <pc:docMkLst>
        <pc:docMk/>
      </pc:docMkLst>
      <pc:sldChg chg="addSp delSp modSp mod setClrOvrMap">
        <pc:chgData name="Mr Porter" userId="caeb4aa7-6afb-46a3-a995-19b0c182e2ba" providerId="ADAL" clId="{B6B08ED8-084B-4EBD-ACED-BC6C340CF514}" dt="2020-05-27T10:28:13.468" v="1757" actId="29295"/>
        <pc:sldMkLst>
          <pc:docMk/>
          <pc:sldMk cId="3606514065" sldId="256"/>
        </pc:sldMkLst>
        <pc:spChg chg="mod">
          <ac:chgData name="Mr Porter" userId="caeb4aa7-6afb-46a3-a995-19b0c182e2ba" providerId="ADAL" clId="{B6B08ED8-084B-4EBD-ACED-BC6C340CF514}" dt="2020-05-27T10:28:08.656" v="1756" actId="26606"/>
          <ac:spMkLst>
            <pc:docMk/>
            <pc:sldMk cId="3606514065" sldId="256"/>
            <ac:spMk id="2" creationId="{00000000-0000-0000-0000-000000000000}"/>
          </ac:spMkLst>
        </pc:spChg>
        <pc:spChg chg="mod">
          <ac:chgData name="Mr Porter" userId="caeb4aa7-6afb-46a3-a995-19b0c182e2ba" providerId="ADAL" clId="{B6B08ED8-084B-4EBD-ACED-BC6C340CF514}" dt="2020-05-27T10:28:08.656" v="1756" actId="26606"/>
          <ac:spMkLst>
            <pc:docMk/>
            <pc:sldMk cId="3606514065" sldId="256"/>
            <ac:spMk id="3" creationId="{00000000-0000-0000-0000-000000000000}"/>
          </ac:spMkLst>
        </pc:spChg>
        <pc:spChg chg="del">
          <ac:chgData name="Mr Porter" userId="caeb4aa7-6afb-46a3-a995-19b0c182e2ba" providerId="ADAL" clId="{B6B08ED8-084B-4EBD-ACED-BC6C340CF514}" dt="2020-05-27T10:27:03.217" v="1753" actId="26606"/>
          <ac:spMkLst>
            <pc:docMk/>
            <pc:sldMk cId="3606514065" sldId="256"/>
            <ac:spMk id="15" creationId="{2FDF0794-1B86-42B2-B8C7-F60123E638ED}"/>
          </ac:spMkLst>
        </pc:spChg>
        <pc:spChg chg="del">
          <ac:chgData name="Mr Porter" userId="caeb4aa7-6afb-46a3-a995-19b0c182e2ba" providerId="ADAL" clId="{B6B08ED8-084B-4EBD-ACED-BC6C340CF514}" dt="2020-05-27T10:27:03.217" v="1753" actId="26606"/>
          <ac:spMkLst>
            <pc:docMk/>
            <pc:sldMk cId="3606514065" sldId="256"/>
            <ac:spMk id="16" creationId="{EAA48FC5-3C83-4F1B-BC33-DF0B588F8317}"/>
          </ac:spMkLst>
        </pc:spChg>
        <pc:spChg chg="add del">
          <ac:chgData name="Mr Porter" userId="caeb4aa7-6afb-46a3-a995-19b0c182e2ba" providerId="ADAL" clId="{B6B08ED8-084B-4EBD-ACED-BC6C340CF514}" dt="2020-05-27T10:28:08.656" v="1756" actId="26606"/>
          <ac:spMkLst>
            <pc:docMk/>
            <pc:sldMk cId="3606514065" sldId="256"/>
            <ac:spMk id="22" creationId="{B8D726A5-7900-41B4-8D49-49B4A2010E7C}"/>
          </ac:spMkLst>
        </pc:spChg>
        <pc:spChg chg="add">
          <ac:chgData name="Mr Porter" userId="caeb4aa7-6afb-46a3-a995-19b0c182e2ba" providerId="ADAL" clId="{B6B08ED8-084B-4EBD-ACED-BC6C340CF514}" dt="2020-05-27T10:28:08.656" v="1756" actId="26606"/>
          <ac:spMkLst>
            <pc:docMk/>
            <pc:sldMk cId="3606514065" sldId="256"/>
            <ac:spMk id="29" creationId="{2FDF0794-1B86-42B2-B8C7-F60123E638ED}"/>
          </ac:spMkLst>
        </pc:spChg>
        <pc:spChg chg="add">
          <ac:chgData name="Mr Porter" userId="caeb4aa7-6afb-46a3-a995-19b0c182e2ba" providerId="ADAL" clId="{B6B08ED8-084B-4EBD-ACED-BC6C340CF514}" dt="2020-05-27T10:28:08.656" v="1756" actId="26606"/>
          <ac:spMkLst>
            <pc:docMk/>
            <pc:sldMk cId="3606514065" sldId="256"/>
            <ac:spMk id="31" creationId="{EAA48FC5-3C83-4F1B-BC33-DF0B588F8317}"/>
          </ac:spMkLst>
        </pc:spChg>
        <pc:picChg chg="mod">
          <ac:chgData name="Mr Porter" userId="caeb4aa7-6afb-46a3-a995-19b0c182e2ba" providerId="ADAL" clId="{B6B08ED8-084B-4EBD-ACED-BC6C340CF514}" dt="2020-05-27T10:28:13.468" v="1757" actId="29295"/>
          <ac:picMkLst>
            <pc:docMk/>
            <pc:sldMk cId="3606514065" sldId="256"/>
            <ac:picMk id="4" creationId="{00000000-0000-0000-0000-000000000000}"/>
          </ac:picMkLst>
        </pc:picChg>
        <pc:cxnChg chg="del">
          <ac:chgData name="Mr Porter" userId="caeb4aa7-6afb-46a3-a995-19b0c182e2ba" providerId="ADAL" clId="{B6B08ED8-084B-4EBD-ACED-BC6C340CF514}" dt="2020-05-27T10:27:03.217" v="1753" actId="26606"/>
          <ac:cxnSpMkLst>
            <pc:docMk/>
            <pc:sldMk cId="3606514065" sldId="256"/>
            <ac:cxnSpMk id="17" creationId="{62F01714-1A39-4194-BD47-8A9960C59985}"/>
          </ac:cxnSpMkLst>
        </pc:cxnChg>
        <pc:cxnChg chg="add del">
          <ac:chgData name="Mr Porter" userId="caeb4aa7-6afb-46a3-a995-19b0c182e2ba" providerId="ADAL" clId="{B6B08ED8-084B-4EBD-ACED-BC6C340CF514}" dt="2020-05-27T10:28:08.656" v="1756" actId="26606"/>
          <ac:cxnSpMkLst>
            <pc:docMk/>
            <pc:sldMk cId="3606514065" sldId="256"/>
            <ac:cxnSpMk id="24" creationId="{46E49661-E258-450C-8150-A91A6B30D1CD}"/>
          </ac:cxnSpMkLst>
        </pc:cxnChg>
        <pc:cxnChg chg="add">
          <ac:chgData name="Mr Porter" userId="caeb4aa7-6afb-46a3-a995-19b0c182e2ba" providerId="ADAL" clId="{B6B08ED8-084B-4EBD-ACED-BC6C340CF514}" dt="2020-05-27T10:28:08.656" v="1756" actId="26606"/>
          <ac:cxnSpMkLst>
            <pc:docMk/>
            <pc:sldMk cId="3606514065" sldId="256"/>
            <ac:cxnSpMk id="33" creationId="{62F01714-1A39-4194-BD47-8A9960C59985}"/>
          </ac:cxnSpMkLst>
        </pc:cxnChg>
      </pc:sldChg>
      <pc:sldChg chg="modSp mod">
        <pc:chgData name="Mr Porter" userId="caeb4aa7-6afb-46a3-a995-19b0c182e2ba" providerId="ADAL" clId="{B6B08ED8-084B-4EBD-ACED-BC6C340CF514}" dt="2020-05-20T13:22:41.903" v="465" actId="20577"/>
        <pc:sldMkLst>
          <pc:docMk/>
          <pc:sldMk cId="3000253610" sldId="260"/>
        </pc:sldMkLst>
        <pc:spChg chg="mod">
          <ac:chgData name="Mr Porter" userId="caeb4aa7-6afb-46a3-a995-19b0c182e2ba" providerId="ADAL" clId="{B6B08ED8-084B-4EBD-ACED-BC6C340CF514}" dt="2020-05-20T13:22:41.903" v="465" actId="20577"/>
          <ac:spMkLst>
            <pc:docMk/>
            <pc:sldMk cId="3000253610" sldId="260"/>
            <ac:spMk id="2" creationId="{00000000-0000-0000-0000-000000000000}"/>
          </ac:spMkLst>
        </pc:spChg>
      </pc:sldChg>
      <pc:sldChg chg="modSp mod">
        <pc:chgData name="Mr Porter" userId="caeb4aa7-6afb-46a3-a995-19b0c182e2ba" providerId="ADAL" clId="{B6B08ED8-084B-4EBD-ACED-BC6C340CF514}" dt="2020-05-20T13:19:33.491" v="68" actId="14100"/>
        <pc:sldMkLst>
          <pc:docMk/>
          <pc:sldMk cId="1920951925" sldId="261"/>
        </pc:sldMkLst>
        <pc:spChg chg="mod">
          <ac:chgData name="Mr Porter" userId="caeb4aa7-6afb-46a3-a995-19b0c182e2ba" providerId="ADAL" clId="{B6B08ED8-084B-4EBD-ACED-BC6C340CF514}" dt="2020-05-20T13:19:33.491" v="68" actId="14100"/>
          <ac:spMkLst>
            <pc:docMk/>
            <pc:sldMk cId="1920951925" sldId="261"/>
            <ac:spMk id="2" creationId="{00000000-0000-0000-0000-000000000000}"/>
          </ac:spMkLst>
        </pc:spChg>
        <pc:spChg chg="mod">
          <ac:chgData name="Mr Porter" userId="caeb4aa7-6afb-46a3-a995-19b0c182e2ba" providerId="ADAL" clId="{B6B08ED8-084B-4EBD-ACED-BC6C340CF514}" dt="2020-05-20T13:19:29.838" v="67" actId="20577"/>
          <ac:spMkLst>
            <pc:docMk/>
            <pc:sldMk cId="1920951925" sldId="261"/>
            <ac:spMk id="4" creationId="{00000000-0000-0000-0000-000000000000}"/>
          </ac:spMkLst>
        </pc:spChg>
      </pc:sldChg>
      <pc:sldChg chg="modSp mod">
        <pc:chgData name="Mr Porter" userId="caeb4aa7-6afb-46a3-a995-19b0c182e2ba" providerId="ADAL" clId="{B6B08ED8-084B-4EBD-ACED-BC6C340CF514}" dt="2020-05-20T13:39:11.345" v="1272" actId="20577"/>
        <pc:sldMkLst>
          <pc:docMk/>
          <pc:sldMk cId="3389500544" sldId="262"/>
        </pc:sldMkLst>
        <pc:spChg chg="mod">
          <ac:chgData name="Mr Porter" userId="caeb4aa7-6afb-46a3-a995-19b0c182e2ba" providerId="ADAL" clId="{B6B08ED8-084B-4EBD-ACED-BC6C340CF514}" dt="2020-05-20T13:39:11.345" v="1272" actId="20577"/>
          <ac:spMkLst>
            <pc:docMk/>
            <pc:sldMk cId="3389500544" sldId="262"/>
            <ac:spMk id="2" creationId="{00000000-0000-0000-0000-000000000000}"/>
          </ac:spMkLst>
        </pc:spChg>
      </pc:sldChg>
      <pc:sldChg chg="addSp modSp mod">
        <pc:chgData name="Mr Porter" userId="caeb4aa7-6afb-46a3-a995-19b0c182e2ba" providerId="ADAL" clId="{B6B08ED8-084B-4EBD-ACED-BC6C340CF514}" dt="2020-05-20T13:38:59.412" v="1270" actId="1076"/>
        <pc:sldMkLst>
          <pc:docMk/>
          <pc:sldMk cId="4138916348" sldId="263"/>
        </pc:sldMkLst>
        <pc:picChg chg="mod">
          <ac:chgData name="Mr Porter" userId="caeb4aa7-6afb-46a3-a995-19b0c182e2ba" providerId="ADAL" clId="{B6B08ED8-084B-4EBD-ACED-BC6C340CF514}" dt="2020-05-20T13:38:55.577" v="1269" actId="1076"/>
          <ac:picMkLst>
            <pc:docMk/>
            <pc:sldMk cId="4138916348" sldId="263"/>
            <ac:picMk id="3" creationId="{3552D3D2-AE91-463E-BC3A-3ED5E482F620}"/>
          </ac:picMkLst>
        </pc:picChg>
        <pc:picChg chg="add mod">
          <ac:chgData name="Mr Porter" userId="caeb4aa7-6afb-46a3-a995-19b0c182e2ba" providerId="ADAL" clId="{B6B08ED8-084B-4EBD-ACED-BC6C340CF514}" dt="2020-05-20T13:38:59.412" v="1270" actId="1076"/>
          <ac:picMkLst>
            <pc:docMk/>
            <pc:sldMk cId="4138916348" sldId="263"/>
            <ac:picMk id="6" creationId="{7E52359E-7B96-4F0D-9050-E708D550CEA6}"/>
          </ac:picMkLst>
        </pc:picChg>
      </pc:sldChg>
      <pc:sldChg chg="addSp delSp modSp mod">
        <pc:chgData name="Mr Porter" userId="caeb4aa7-6afb-46a3-a995-19b0c182e2ba" providerId="ADAL" clId="{B6B08ED8-084B-4EBD-ACED-BC6C340CF514}" dt="2020-05-20T13:39:29.919" v="1279" actId="20577"/>
        <pc:sldMkLst>
          <pc:docMk/>
          <pc:sldMk cId="2352776775" sldId="264"/>
        </pc:sldMkLst>
        <pc:spChg chg="mod">
          <ac:chgData name="Mr Porter" userId="caeb4aa7-6afb-46a3-a995-19b0c182e2ba" providerId="ADAL" clId="{B6B08ED8-084B-4EBD-ACED-BC6C340CF514}" dt="2020-05-20T13:23:54.731" v="490" actId="20577"/>
          <ac:spMkLst>
            <pc:docMk/>
            <pc:sldMk cId="2352776775" sldId="264"/>
            <ac:spMk id="2" creationId="{00000000-0000-0000-0000-000000000000}"/>
          </ac:spMkLst>
        </pc:spChg>
        <pc:spChg chg="mod">
          <ac:chgData name="Mr Porter" userId="caeb4aa7-6afb-46a3-a995-19b0c182e2ba" providerId="ADAL" clId="{B6B08ED8-084B-4EBD-ACED-BC6C340CF514}" dt="2020-05-20T13:39:29.919" v="1279" actId="20577"/>
          <ac:spMkLst>
            <pc:docMk/>
            <pc:sldMk cId="2352776775" sldId="264"/>
            <ac:spMk id="4" creationId="{00000000-0000-0000-0000-000000000000}"/>
          </ac:spMkLst>
        </pc:spChg>
        <pc:spChg chg="add del mod">
          <ac:chgData name="Mr Porter" userId="caeb4aa7-6afb-46a3-a995-19b0c182e2ba" providerId="ADAL" clId="{B6B08ED8-084B-4EBD-ACED-BC6C340CF514}" dt="2020-05-20T13:12:54.973" v="1"/>
          <ac:spMkLst>
            <pc:docMk/>
            <pc:sldMk cId="2352776775" sldId="264"/>
            <ac:spMk id="8" creationId="{A20F1506-9FCA-4646-83D0-FBD28EBAFCDE}"/>
          </ac:spMkLst>
        </pc:spChg>
      </pc:sldChg>
      <pc:sldChg chg="modSp mod">
        <pc:chgData name="Mr Porter" userId="caeb4aa7-6afb-46a3-a995-19b0c182e2ba" providerId="ADAL" clId="{B6B08ED8-084B-4EBD-ACED-BC6C340CF514}" dt="2020-05-20T13:30:04.430" v="1241" actId="20577"/>
        <pc:sldMkLst>
          <pc:docMk/>
          <pc:sldMk cId="31701806" sldId="266"/>
        </pc:sldMkLst>
        <pc:spChg chg="mod">
          <ac:chgData name="Mr Porter" userId="caeb4aa7-6afb-46a3-a995-19b0c182e2ba" providerId="ADAL" clId="{B6B08ED8-084B-4EBD-ACED-BC6C340CF514}" dt="2020-05-20T13:19:14.185" v="55" actId="20577"/>
          <ac:spMkLst>
            <pc:docMk/>
            <pc:sldMk cId="31701806" sldId="266"/>
            <ac:spMk id="2" creationId="{00000000-0000-0000-0000-000000000000}"/>
          </ac:spMkLst>
        </pc:spChg>
        <pc:spChg chg="mod">
          <ac:chgData name="Mr Porter" userId="caeb4aa7-6afb-46a3-a995-19b0c182e2ba" providerId="ADAL" clId="{B6B08ED8-084B-4EBD-ACED-BC6C340CF514}" dt="2020-05-20T13:30:04.430" v="1241" actId="20577"/>
          <ac:spMkLst>
            <pc:docMk/>
            <pc:sldMk cId="31701806" sldId="266"/>
            <ac:spMk id="4" creationId="{00000000-0000-0000-0000-000000000000}"/>
          </ac:spMkLst>
        </pc:spChg>
      </pc:sldChg>
      <pc:sldChg chg="modSp add mod">
        <pc:chgData name="Mr Porter" userId="caeb4aa7-6afb-46a3-a995-19b0c182e2ba" providerId="ADAL" clId="{B6B08ED8-084B-4EBD-ACED-BC6C340CF514}" dt="2020-05-20T13:13:55.313" v="11" actId="5793"/>
        <pc:sldMkLst>
          <pc:docMk/>
          <pc:sldMk cId="2643239013" sldId="270"/>
        </pc:sldMkLst>
        <pc:spChg chg="mod">
          <ac:chgData name="Mr Porter" userId="caeb4aa7-6afb-46a3-a995-19b0c182e2ba" providerId="ADAL" clId="{B6B08ED8-084B-4EBD-ACED-BC6C340CF514}" dt="2020-05-20T13:13:55.313" v="11" actId="5793"/>
          <ac:spMkLst>
            <pc:docMk/>
            <pc:sldMk cId="2643239013" sldId="270"/>
            <ac:spMk id="4" creationId="{00000000-0000-0000-0000-000000000000}"/>
          </ac:spMkLst>
        </pc:spChg>
      </pc:sldChg>
      <pc:sldChg chg="addSp delSp modSp mod">
        <pc:chgData name="Mr Porter" userId="caeb4aa7-6afb-46a3-a995-19b0c182e2ba" providerId="ADAL" clId="{B6B08ED8-084B-4EBD-ACED-BC6C340CF514}" dt="2020-05-20T13:30:26.472" v="1251" actId="1076"/>
        <pc:sldMkLst>
          <pc:docMk/>
          <pc:sldMk cId="2665239055" sldId="271"/>
        </pc:sldMkLst>
        <pc:spChg chg="mod">
          <ac:chgData name="Mr Porter" userId="caeb4aa7-6afb-46a3-a995-19b0c182e2ba" providerId="ADAL" clId="{B6B08ED8-084B-4EBD-ACED-BC6C340CF514}" dt="2020-05-20T13:27:23.819" v="1196" actId="113"/>
          <ac:spMkLst>
            <pc:docMk/>
            <pc:sldMk cId="2665239055" sldId="271"/>
            <ac:spMk id="2" creationId="{00000000-0000-0000-0000-000000000000}"/>
          </ac:spMkLst>
        </pc:spChg>
        <pc:spChg chg="mod">
          <ac:chgData name="Mr Porter" userId="caeb4aa7-6afb-46a3-a995-19b0c182e2ba" providerId="ADAL" clId="{B6B08ED8-084B-4EBD-ACED-BC6C340CF514}" dt="2020-05-20T13:24:24.007" v="508" actId="20577"/>
          <ac:spMkLst>
            <pc:docMk/>
            <pc:sldMk cId="2665239055" sldId="271"/>
            <ac:spMk id="4" creationId="{00000000-0000-0000-0000-000000000000}"/>
          </ac:spMkLst>
        </pc:spChg>
        <pc:picChg chg="add del">
          <ac:chgData name="Mr Porter" userId="caeb4aa7-6afb-46a3-a995-19b0c182e2ba" providerId="ADAL" clId="{B6B08ED8-084B-4EBD-ACED-BC6C340CF514}" dt="2020-05-20T13:30:16.219" v="1247" actId="478"/>
          <ac:picMkLst>
            <pc:docMk/>
            <pc:sldMk cId="2665239055" sldId="271"/>
            <ac:picMk id="3" creationId="{18F27103-12BA-4226-B5AD-80ED87CBC6DE}"/>
          </ac:picMkLst>
        </pc:picChg>
        <pc:picChg chg="add del mod modCrop">
          <ac:chgData name="Mr Porter" userId="caeb4aa7-6afb-46a3-a995-19b0c182e2ba" providerId="ADAL" clId="{B6B08ED8-084B-4EBD-ACED-BC6C340CF514}" dt="2020-05-20T13:30:24.584" v="1250" actId="1076"/>
          <ac:picMkLst>
            <pc:docMk/>
            <pc:sldMk cId="2665239055" sldId="271"/>
            <ac:picMk id="5" creationId="{BB3D5B96-2E0F-4F6F-BFB4-86FAE58D0BD2}"/>
          </ac:picMkLst>
        </pc:picChg>
        <pc:picChg chg="add del">
          <ac:chgData name="Mr Porter" userId="caeb4aa7-6afb-46a3-a995-19b0c182e2ba" providerId="ADAL" clId="{B6B08ED8-084B-4EBD-ACED-BC6C340CF514}" dt="2020-05-20T13:30:15.660" v="1246" actId="478"/>
          <ac:picMkLst>
            <pc:docMk/>
            <pc:sldMk cId="2665239055" sldId="271"/>
            <ac:picMk id="6" creationId="{0586B4C3-8DF1-4D31-847B-A80070B5C793}"/>
          </ac:picMkLst>
        </pc:picChg>
        <pc:picChg chg="add del mod">
          <ac:chgData name="Mr Porter" userId="caeb4aa7-6afb-46a3-a995-19b0c182e2ba" providerId="ADAL" clId="{B6B08ED8-084B-4EBD-ACED-BC6C340CF514}" dt="2020-05-20T13:30:26.472" v="1251" actId="1076"/>
          <ac:picMkLst>
            <pc:docMk/>
            <pc:sldMk cId="2665239055" sldId="271"/>
            <ac:picMk id="7" creationId="{BE193009-9A96-46BF-83C9-C9C27BA694D4}"/>
          </ac:picMkLst>
        </pc:picChg>
      </pc:sldChg>
      <pc:sldChg chg="addSp delSp modSp add mod">
        <pc:chgData name="Mr Porter" userId="caeb4aa7-6afb-46a3-a995-19b0c182e2ba" providerId="ADAL" clId="{B6B08ED8-084B-4EBD-ACED-BC6C340CF514}" dt="2020-05-20T13:42:23.927" v="1752" actId="18131"/>
        <pc:sldMkLst>
          <pc:docMk/>
          <pc:sldMk cId="112269736" sldId="272"/>
        </pc:sldMkLst>
        <pc:spChg chg="mod">
          <ac:chgData name="Mr Porter" userId="caeb4aa7-6afb-46a3-a995-19b0c182e2ba" providerId="ADAL" clId="{B6B08ED8-084B-4EBD-ACED-BC6C340CF514}" dt="2020-05-20T13:41:06.655" v="1744" actId="20577"/>
          <ac:spMkLst>
            <pc:docMk/>
            <pc:sldMk cId="112269736" sldId="272"/>
            <ac:spMk id="2" creationId="{00000000-0000-0000-0000-000000000000}"/>
          </ac:spMkLst>
        </pc:spChg>
        <pc:spChg chg="mod">
          <ac:chgData name="Mr Porter" userId="caeb4aa7-6afb-46a3-a995-19b0c182e2ba" providerId="ADAL" clId="{B6B08ED8-084B-4EBD-ACED-BC6C340CF514}" dt="2020-05-20T13:39:36.778" v="1289" actId="20577"/>
          <ac:spMkLst>
            <pc:docMk/>
            <pc:sldMk cId="112269736" sldId="272"/>
            <ac:spMk id="4" creationId="{00000000-0000-0000-0000-000000000000}"/>
          </ac:spMkLst>
        </pc:spChg>
        <pc:picChg chg="del">
          <ac:chgData name="Mr Porter" userId="caeb4aa7-6afb-46a3-a995-19b0c182e2ba" providerId="ADAL" clId="{B6B08ED8-084B-4EBD-ACED-BC6C340CF514}" dt="2020-05-20T13:39:24.396" v="1275" actId="478"/>
          <ac:picMkLst>
            <pc:docMk/>
            <pc:sldMk cId="112269736" sldId="272"/>
            <ac:picMk id="3" creationId="{3552D3D2-AE91-463E-BC3A-3ED5E482F620}"/>
          </ac:picMkLst>
        </pc:picChg>
        <pc:picChg chg="del">
          <ac:chgData name="Mr Porter" userId="caeb4aa7-6afb-46a3-a995-19b0c182e2ba" providerId="ADAL" clId="{B6B08ED8-084B-4EBD-ACED-BC6C340CF514}" dt="2020-05-20T13:39:23.633" v="1274" actId="478"/>
          <ac:picMkLst>
            <pc:docMk/>
            <pc:sldMk cId="112269736" sldId="272"/>
            <ac:picMk id="6" creationId="{7E52359E-7B96-4F0D-9050-E708D550CEA6}"/>
          </ac:picMkLst>
        </pc:picChg>
        <pc:picChg chg="add mod">
          <ac:chgData name="Mr Porter" userId="caeb4aa7-6afb-46a3-a995-19b0c182e2ba" providerId="ADAL" clId="{B6B08ED8-084B-4EBD-ACED-BC6C340CF514}" dt="2020-05-20T13:42:23.927" v="1752" actId="18131"/>
          <ac:picMkLst>
            <pc:docMk/>
            <pc:sldMk cId="112269736" sldId="272"/>
            <ac:picMk id="1026" creationId="{491E14A4-E8C4-48F3-8031-A98140AB4E6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13/12/2024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freelance graphic designer warringt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732477" cy="1090938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FFFFFF"/>
                </a:solidFill>
              </a:rPr>
              <a:t>nat5 GRAPHIC COMMUNICATION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/>
          </a:bodyPr>
          <a:lstStyle/>
          <a:p>
            <a:r>
              <a:rPr lang="en-GB" sz="2400" dirty="0" smtClean="0">
                <a:solidFill>
                  <a:srgbClr val="FFFFFF"/>
                </a:solidFill>
              </a:rPr>
              <a:t>The 3P’s</a:t>
            </a:r>
            <a:endParaRPr lang="en-GB" sz="2400" dirty="0">
              <a:solidFill>
                <a:srgbClr val="FFFFFF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ADE4"/>
                </a:solidFill>
              </a:rPr>
              <a:t>Learning intentions &amp; success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3910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Learning Intentions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1600" dirty="0" smtClean="0">
                <a:solidFill>
                  <a:srgbClr val="FFFFFF"/>
                </a:solidFill>
              </a:rPr>
              <a:t>Introduction to Preliminary, Production and Promotional Graphics</a:t>
            </a:r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FFFF"/>
                </a:solidFill>
              </a:rPr>
              <a:t>Be able to recognise preliminary, production and promotional graphics.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FFFF"/>
                </a:solidFill>
              </a:rPr>
              <a:t>Explain the difference between the different graphics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FFFF"/>
                </a:solidFill>
              </a:rPr>
              <a:t>Describe the advantages and disadvantages of the different graphics</a:t>
            </a:r>
            <a:endParaRPr lang="en-GB" sz="16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</p:txBody>
      </p:sp>
      <p:pic>
        <p:nvPicPr>
          <p:cNvPr id="12" name="Graphic 11" descr="Aspiration">
            <a:extLst>
              <a:ext uri="{FF2B5EF4-FFF2-40B4-BE49-F238E27FC236}">
                <a16:creationId xmlns:a16="http://schemas.microsoft.com/office/drawing/2014/main" id="{CA9FAC00-E1C3-4EA4-9032-BF3182618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22107" y="4437112"/>
            <a:ext cx="914400" cy="914400"/>
          </a:xfrm>
          <a:prstGeom prst="rect">
            <a:avLst/>
          </a:prstGeom>
        </p:spPr>
      </p:pic>
      <p:pic>
        <p:nvPicPr>
          <p:cNvPr id="14" name="Graphic 13" descr="Idea">
            <a:extLst>
              <a:ext uri="{FF2B5EF4-FFF2-40B4-BE49-F238E27FC236}">
                <a16:creationId xmlns:a16="http://schemas.microsoft.com/office/drawing/2014/main" id="{04AE441F-285A-4F28-9973-C22D72BE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22107" y="248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58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Introduction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8784" y="260648"/>
            <a:ext cx="4481687" cy="6336704"/>
          </a:xfrm>
        </p:spPr>
        <p:txBody>
          <a:bodyPr>
            <a:normAutofit/>
          </a:bodyPr>
          <a:lstStyle/>
          <a:p>
            <a:r>
              <a:rPr lang="en-GB" sz="1200" dirty="0" smtClean="0">
                <a:latin typeface="Calibri" pitchFamily="34" charset="0"/>
                <a:cs typeface="Calibri" pitchFamily="34" charset="0"/>
              </a:rPr>
              <a:t>Graphic </a:t>
            </a:r>
            <a:r>
              <a:rPr lang="en-GB" sz="1200" dirty="0">
                <a:latin typeface="Calibri" pitchFamily="34" charset="0"/>
                <a:cs typeface="Calibri" pitchFamily="34" charset="0"/>
              </a:rPr>
              <a:t>Communication is all about communicating information. This may be in the form of a design idea for a new product, or a building plan for a new house, or a poster for use in a marketing campaign.</a:t>
            </a:r>
          </a:p>
          <a:p>
            <a:r>
              <a:rPr lang="en-GB" sz="1200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GB" sz="1200" dirty="0">
                <a:latin typeface="Calibri" pitchFamily="34" charset="0"/>
                <a:cs typeface="Calibri" pitchFamily="34" charset="0"/>
              </a:rPr>
              <a:t>industry, there are three main types of graphic that are used to present this information and these are known as the “three P’s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”:</a:t>
            </a:r>
          </a:p>
          <a:p>
            <a:endParaRPr lang="en-GB" sz="1200" dirty="0">
              <a:latin typeface="Calibri" pitchFamily="34" charset="0"/>
              <a:cs typeface="Calibri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Preliminary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GB" dirty="0">
                <a:latin typeface="Calibri" pitchFamily="34" charset="0"/>
                <a:cs typeface="Calibri" pitchFamily="34" charset="0"/>
              </a:rPr>
              <a:t>Production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Promotional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en-GB" sz="1200" dirty="0">
                <a:latin typeface="Calibri" pitchFamily="34" charset="0"/>
                <a:cs typeface="Calibri" pitchFamily="34" charset="0"/>
              </a:rPr>
              <a:t>You will learn about and produce each type of graphic during  your graphic communication course.  And you may be examined on the knowledge gained in the SQA exam.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5" descr="0000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1929794" cy="1368152"/>
          </a:xfrm>
          <a:prstGeom prst="rect">
            <a:avLst/>
          </a:prstGeom>
        </p:spPr>
      </p:pic>
      <p:pic>
        <p:nvPicPr>
          <p:cNvPr id="7" name="Picture 6" descr="0000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088850" y="3175845"/>
            <a:ext cx="1584177" cy="2234500"/>
          </a:xfrm>
          <a:prstGeom prst="rect">
            <a:avLst/>
          </a:prstGeom>
        </p:spPr>
      </p:pic>
      <p:pic>
        <p:nvPicPr>
          <p:cNvPr id="8" name="Picture 7" descr="00000004.jpg"/>
          <p:cNvPicPr>
            <a:picLocks noChangeAspect="1"/>
          </p:cNvPicPr>
          <p:nvPr/>
        </p:nvPicPr>
        <p:blipFill>
          <a:blip r:embed="rId4" cstate="print"/>
          <a:srcRect l="8531" t="16400" r="12975" b="13251"/>
          <a:stretch>
            <a:fillRect/>
          </a:stretch>
        </p:blipFill>
        <p:spPr>
          <a:xfrm rot="16200000">
            <a:off x="391845" y="4979106"/>
            <a:ext cx="1584178" cy="200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Preliminary Graphics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338638" y="260350"/>
            <a:ext cx="4481512" cy="4560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Preliminary Graphics</a:t>
            </a:r>
          </a:p>
          <a:p>
            <a:r>
              <a:rPr lang="en-GB" sz="1200" dirty="0" smtClean="0">
                <a:latin typeface="Calibri" pitchFamily="34" charset="0"/>
                <a:cs typeface="Calibri" pitchFamily="34" charset="0"/>
              </a:rPr>
              <a:t>Preliminary 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graphics are </a:t>
            </a:r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sketches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illustration, modelling plans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thumbnail layouts 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used at the design stage of new product, new building and new publications. Skills in sketching, drawing and rendering are important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Advantages</a:t>
            </a:r>
            <a:endParaRPr lang="en-GB" sz="12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They are quick to produce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They are a good way of recording initial ideas or designs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They are a good way of developing a design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They are used to communicate information/design ideas to a client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They form the basis for production drawings</a:t>
            </a:r>
          </a:p>
          <a:p>
            <a:pPr>
              <a:buFont typeface="Arial" pitchFamily="34" charset="0"/>
              <a:buChar char="•"/>
            </a:pPr>
            <a:endParaRPr lang="en-GB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Disadvantages</a:t>
            </a:r>
            <a:endParaRPr lang="en-GB" sz="12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They are not drawn to scale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They are not normally dimensionally accurate.</a:t>
            </a:r>
          </a:p>
        </p:txBody>
      </p:sp>
      <p:pic>
        <p:nvPicPr>
          <p:cNvPr id="7" name="Picture 6" descr="0000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050" y="2002066"/>
            <a:ext cx="3240360" cy="2297295"/>
          </a:xfrm>
          <a:prstGeom prst="rect">
            <a:avLst/>
          </a:prstGeom>
        </p:spPr>
      </p:pic>
      <p:pic>
        <p:nvPicPr>
          <p:cNvPr id="8" name="Picture 7" descr="00000002.jpg"/>
          <p:cNvPicPr>
            <a:picLocks noChangeAspect="1"/>
          </p:cNvPicPr>
          <p:nvPr/>
        </p:nvPicPr>
        <p:blipFill>
          <a:blip r:embed="rId3" cstate="print"/>
          <a:srcRect l="33464" t="15996" r="12113" b="18023"/>
          <a:stretch>
            <a:fillRect/>
          </a:stretch>
        </p:blipFill>
        <p:spPr>
          <a:xfrm>
            <a:off x="323528" y="4840470"/>
            <a:ext cx="1586538" cy="1363685"/>
          </a:xfrm>
          <a:prstGeom prst="rect">
            <a:avLst/>
          </a:prstGeom>
        </p:spPr>
      </p:pic>
      <p:pic>
        <p:nvPicPr>
          <p:cNvPr id="9" name="Picture 8" descr="0000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3100" y="4840470"/>
            <a:ext cx="1725334" cy="136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Production graphics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338638" y="260350"/>
            <a:ext cx="4481512" cy="5750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Production Drawings</a:t>
            </a:r>
          </a:p>
          <a:p>
            <a:r>
              <a:rPr lang="en-GB" sz="1200" dirty="0" smtClean="0">
                <a:latin typeface="Calibri" pitchFamily="34" charset="0"/>
                <a:cs typeface="Calibri" pitchFamily="34" charset="0"/>
              </a:rPr>
              <a:t>Production 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Drawings generally provide precise information about the manufacture or construction of a product or project. The graphics are mainly in the form </a:t>
            </a:r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of orthographic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exploded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assembly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location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construction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 or </a:t>
            </a:r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dimensioned views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. The main purpose of these drawings is to allow a product to manufacture accurately.</a:t>
            </a:r>
          </a:p>
          <a:p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Advantages</a:t>
            </a:r>
            <a:endParaRPr lang="en-GB" sz="12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They 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are important when component parts are to me manufactured.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They show how components are assembled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They can be easily dimensioned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 drawing standards used are now worldwide standards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They are accurate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They are drawn to scale</a:t>
            </a:r>
          </a:p>
          <a:p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Disadvantages</a:t>
            </a:r>
            <a:endParaRPr lang="en-GB" sz="12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Training 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or knowledge is required to produce them: drawing standards have to be learned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They can be time consuming to produce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Costly specialist equipment is required: drawing boards and tools or computers and appropriate software.</a:t>
            </a:r>
          </a:p>
          <a:p>
            <a:pPr>
              <a:buFont typeface="Arial" pitchFamily="34" charset="0"/>
              <a:buChar char="•"/>
            </a:pPr>
            <a:endParaRPr lang="en-GB" sz="1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00000002.jpg"/>
          <p:cNvPicPr>
            <a:picLocks noChangeAspect="1"/>
          </p:cNvPicPr>
          <p:nvPr/>
        </p:nvPicPr>
        <p:blipFill>
          <a:blip r:embed="rId2" cstate="print"/>
          <a:srcRect t="5128"/>
          <a:stretch>
            <a:fillRect/>
          </a:stretch>
        </p:blipFill>
        <p:spPr>
          <a:xfrm>
            <a:off x="83280" y="1876694"/>
            <a:ext cx="2555776" cy="1734656"/>
          </a:xfrm>
          <a:prstGeom prst="rect">
            <a:avLst/>
          </a:prstGeom>
        </p:spPr>
      </p:pic>
      <p:pic>
        <p:nvPicPr>
          <p:cNvPr id="8" name="Picture 7" descr="00000003.jpg"/>
          <p:cNvPicPr>
            <a:picLocks noChangeAspect="1"/>
          </p:cNvPicPr>
          <p:nvPr/>
        </p:nvPicPr>
        <p:blipFill rotWithShape="1">
          <a:blip r:embed="rId3" cstate="print"/>
          <a:srcRect r="1264"/>
          <a:stretch/>
        </p:blipFill>
        <p:spPr>
          <a:xfrm>
            <a:off x="1598395" y="3496707"/>
            <a:ext cx="2389216" cy="1731167"/>
          </a:xfrm>
          <a:prstGeom prst="rect">
            <a:avLst/>
          </a:prstGeom>
        </p:spPr>
      </p:pic>
      <p:pic>
        <p:nvPicPr>
          <p:cNvPr id="9" name="Picture 8" descr="0000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80" y="5135765"/>
            <a:ext cx="2400488" cy="17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Promotional graphics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338638" y="260350"/>
            <a:ext cx="4481512" cy="6096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itchFamily="34" charset="0"/>
                <a:cs typeface="Calibri" pitchFamily="34" charset="0"/>
              </a:rPr>
              <a:t>Promotional graphics are illustrative graphics and written material which will bring peoples attention to or highlight specific features/aspects of a product or project.</a:t>
            </a:r>
          </a:p>
          <a:p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These may be used for sales promotion (posters and leaflets), technical promotions/illustrations etc. These illustrations and presentation techniques may be done manually, but will normally be by computer using DTP and 3D modelling software.</a:t>
            </a:r>
          </a:p>
          <a:p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Advantages</a:t>
            </a:r>
            <a:endParaRPr lang="en-GB" sz="12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They 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appear less “technical” than production drawings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They tend to be more easily understood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They can be made to look more realistic than production drawings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They can be used in promotional documents or videos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They can show the customer what the product or building will look like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They can have materials and lights applied to create visual impact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They can be made to look attractive in order to help sell the product.</a:t>
            </a:r>
          </a:p>
          <a:p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Disadvantages</a:t>
            </a:r>
            <a:endParaRPr lang="en-GB" sz="12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They 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require skill and knowledge to produce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They can give a false impression of the product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  <a:cs typeface="Calibri" pitchFamily="34" charset="0"/>
              </a:rPr>
              <a:t>You can’t physically handle a rendered model.</a:t>
            </a:r>
          </a:p>
          <a:p>
            <a:pPr>
              <a:buFont typeface="Arial" pitchFamily="34" charset="0"/>
              <a:buChar char="•"/>
            </a:pPr>
            <a:endParaRPr lang="en-GB" sz="1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0000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537" y="1809888"/>
            <a:ext cx="2085716" cy="2996952"/>
          </a:xfrm>
          <a:prstGeom prst="rect">
            <a:avLst/>
          </a:prstGeom>
        </p:spPr>
      </p:pic>
      <p:pic>
        <p:nvPicPr>
          <p:cNvPr id="8" name="Picture 7" descr="0000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2564" y="4600038"/>
            <a:ext cx="3059832" cy="218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2" ma:contentTypeDescription="Create a new document." ma:contentTypeScope="" ma:versionID="f1327d3aa13311484d02d8272eb300e5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db087f24cadde66e68207609201885a3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9ABD3C-AA9E-4069-B566-FCDD6C81D397}">
  <ds:schemaRefs>
    <ds:schemaRef ds:uri="e77713bc-0ebc-4063-99a4-8848dbeddd29"/>
    <ds:schemaRef ds:uri="http://purl.org/dc/elements/1.1/"/>
    <ds:schemaRef ds:uri="http://schemas.microsoft.com/office/2006/metadata/properties"/>
    <ds:schemaRef ds:uri="http://purl.org/dc/terms/"/>
    <ds:schemaRef ds:uri="fb009bb9-7fd2-49f5-811f-13223d662051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C5DA02-C743-4D9E-9367-4D81278C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9bb9-7fd2-49f5-811f-13223d662051"/>
    <ds:schemaRef ds:uri="e77713bc-0ebc-4063-99a4-8848dbed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227</TotalTime>
  <Words>552</Words>
  <Application>Microsoft Office PowerPoint</Application>
  <PresentationFormat>On-screen Show (4:3)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Tw Cen MT</vt:lpstr>
      <vt:lpstr>Tw Cen MT Condensed</vt:lpstr>
      <vt:lpstr>Wingdings 3</vt:lpstr>
      <vt:lpstr>Integral</vt:lpstr>
      <vt:lpstr>nat5 GRAPHIC COMMUNICATION</vt:lpstr>
      <vt:lpstr>Learning intentions &amp; success criteria</vt:lpstr>
      <vt:lpstr>Introduction</vt:lpstr>
      <vt:lpstr>Preliminary Graphics</vt:lpstr>
      <vt:lpstr>Production graphics</vt:lpstr>
      <vt:lpstr>Promotional graphics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Mr Porter</dc:creator>
  <cp:lastModifiedBy>East Dunbartonshire Council</cp:lastModifiedBy>
  <cp:revision>27</cp:revision>
  <dcterms:created xsi:type="dcterms:W3CDTF">2020-05-18T09:31:07Z</dcterms:created>
  <dcterms:modified xsi:type="dcterms:W3CDTF">2024-12-13T09:40:14Z</dcterms:modified>
</cp:coreProperties>
</file>